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2" r:id="rId2"/>
    <p:sldId id="261" r:id="rId3"/>
    <p:sldId id="263" r:id="rId4"/>
    <p:sldId id="257" r:id="rId5"/>
    <p:sldId id="259" r:id="rId6"/>
    <p:sldId id="260" r:id="rId7"/>
    <p:sldId id="268" r:id="rId8"/>
    <p:sldId id="269"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327"/>
  </p:normalViewPr>
  <p:slideViewPr>
    <p:cSldViewPr snapToGrid="0">
      <p:cViewPr>
        <p:scale>
          <a:sx n="105" d="100"/>
          <a:sy n="105" d="100"/>
        </p:scale>
        <p:origin x="1288"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46948-9E76-695A-B6B2-E4257792B8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6E39064-3CB2-EA41-72CF-8862AF710C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78A54F2-1D2A-9502-62AC-2257960868F4}"/>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F0B5F427-1BE4-8136-60D1-CD00BF039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2E17B8-BE5F-2FAD-6D7F-0CFC1863ABB6}"/>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2864878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B57C1-31C7-46E7-79FC-63591677A5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C9028F-A4E0-6854-352A-5EFAB0A607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786840-9174-59A2-F550-446F8C8907AE}"/>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4E7C5D2B-D074-43E4-FBDD-86CC4AD289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4F87B1-7ACE-2F37-A519-EE62539B36C3}"/>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2295314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DA3903-D389-5B0D-D430-82B911835E3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1DFA2D6-8289-B215-7D9F-5C8FFC8C342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1D2595-D606-3D17-AA16-DC691A071B16}"/>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B4ABB6F3-F146-A3A2-F149-27C273B968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4FB538-B058-6F41-CBAF-2DE0E4BDBC6C}"/>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2778799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A0809-21D7-A975-834A-DCE6A2E82D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8BAEE2-DC8F-163F-A3DE-91BB9E32096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5A6849-768C-91E4-E7F7-5A3FCD0B0015}"/>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59FB4097-FB96-1DEC-BE90-EAC5DF957F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BFB085-6B59-CCF9-5EAF-787E7251AD53}"/>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1686076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AA6C4-FF5E-24FA-0070-838E072A1D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B002A4-BE1A-9A15-A901-D648BC217A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2CC0637-7BE7-2DB5-5242-065A0E3596F7}"/>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CF840237-67FD-5446-5E33-6048753854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9ABC54-90E7-A16F-AE62-91A481741256}"/>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1009285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565AA-D621-0FE8-AFF6-DFC33CC8D6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1BD156-C9B3-C2B2-7C44-9FE9707EE5A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462BCBD-04C3-AFBE-8853-C50EB6E1BC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7E2841-15FC-DD2D-E377-F84FE8946D28}"/>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6" name="Footer Placeholder 5">
            <a:extLst>
              <a:ext uri="{FF2B5EF4-FFF2-40B4-BE49-F238E27FC236}">
                <a16:creationId xmlns:a16="http://schemas.microsoft.com/office/drawing/2014/main" id="{2CB7B2BF-5AE7-EC44-F0FB-BDC6213AF4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A5EEC8-7421-6386-37E1-1BE9C0B0E162}"/>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2198914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4107F-64B6-6873-BA31-33CA788DBC9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C6634D-5123-6676-4FFA-4F0C3F85DE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1F0A5A-9B25-D886-9D79-14BAC5F515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D5042F-CED6-FD62-A227-2029DFC280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4DA93E4-ED79-2DB9-0E54-72ADCA23C0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EE00837-B813-F217-0CFF-196B52F0657C}"/>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8" name="Footer Placeholder 7">
            <a:extLst>
              <a:ext uri="{FF2B5EF4-FFF2-40B4-BE49-F238E27FC236}">
                <a16:creationId xmlns:a16="http://schemas.microsoft.com/office/drawing/2014/main" id="{87208C56-C3C3-5213-19B6-2A31ADEE97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67415BA-B49D-3BB4-2616-FCE9D5FD1095}"/>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571650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1F823-D81F-167C-7508-5DD992790A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DF8B3B0-4F02-736E-5F60-BD6107FE069A}"/>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4" name="Footer Placeholder 3">
            <a:extLst>
              <a:ext uri="{FF2B5EF4-FFF2-40B4-BE49-F238E27FC236}">
                <a16:creationId xmlns:a16="http://schemas.microsoft.com/office/drawing/2014/main" id="{E934BAF3-58C3-0207-EE49-3F80F63B51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F31A60-1A6C-3E48-D59B-A3D587909A43}"/>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8172411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DBD0815-8CFD-564B-47D4-359DAA15320D}"/>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3" name="Footer Placeholder 2">
            <a:extLst>
              <a:ext uri="{FF2B5EF4-FFF2-40B4-BE49-F238E27FC236}">
                <a16:creationId xmlns:a16="http://schemas.microsoft.com/office/drawing/2014/main" id="{9238B098-9371-5F5E-12A8-57EF29D63B2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B9C987-226D-6485-F21B-EE418B776F2B}"/>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1036333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4F548-96FF-87C9-2F8A-688CEE2B05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AB786DF-58CA-1144-0CB7-11BFF2F1ECC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170B24-6ACD-1222-FD93-0DE1FF8026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C41512-34B4-2B97-CD39-0E29329DE8E4}"/>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6" name="Footer Placeholder 5">
            <a:extLst>
              <a:ext uri="{FF2B5EF4-FFF2-40B4-BE49-F238E27FC236}">
                <a16:creationId xmlns:a16="http://schemas.microsoft.com/office/drawing/2014/main" id="{5C725808-4352-DA59-8997-74E10E8278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BFB80-498E-DDAF-9157-577B6E7649E3}"/>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2278065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C4559-F04A-6BC4-9737-70CE68D878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EB6E09-73B2-BED6-5B03-057850ECEE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AE4C76-0EE3-F68C-DDE3-39D9C6C845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637CAC-79D4-E18F-78DC-BB5A2D3B0F31}"/>
              </a:ext>
            </a:extLst>
          </p:cNvPr>
          <p:cNvSpPr>
            <a:spLocks noGrp="1"/>
          </p:cNvSpPr>
          <p:nvPr>
            <p:ph type="dt" sz="half" idx="10"/>
          </p:nvPr>
        </p:nvSpPr>
        <p:spPr/>
        <p:txBody>
          <a:bodyPr/>
          <a:lstStyle/>
          <a:p>
            <a:fld id="{76CEFD4D-5196-3E43-A26D-80693113C800}" type="datetimeFigureOut">
              <a:rPr lang="en-US" smtClean="0"/>
              <a:t>2/26/24</a:t>
            </a:fld>
            <a:endParaRPr lang="en-US"/>
          </a:p>
        </p:txBody>
      </p:sp>
      <p:sp>
        <p:nvSpPr>
          <p:cNvPr id="6" name="Footer Placeholder 5">
            <a:extLst>
              <a:ext uri="{FF2B5EF4-FFF2-40B4-BE49-F238E27FC236}">
                <a16:creationId xmlns:a16="http://schemas.microsoft.com/office/drawing/2014/main" id="{D9DE45FB-3494-985A-AC7A-0530791386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CF4CED-8F10-0546-85EB-218EA1FFC47D}"/>
              </a:ext>
            </a:extLst>
          </p:cNvPr>
          <p:cNvSpPr>
            <a:spLocks noGrp="1"/>
          </p:cNvSpPr>
          <p:nvPr>
            <p:ph type="sldNum" sz="quarter" idx="12"/>
          </p:nvPr>
        </p:nvSpPr>
        <p:spPr/>
        <p:txBody>
          <a:bodyPr/>
          <a:lstStyle/>
          <a:p>
            <a:fld id="{CF4C1214-1BB5-7B4C-80DB-24200F407970}" type="slidenum">
              <a:rPr lang="en-US" smtClean="0"/>
              <a:t>‹#›</a:t>
            </a:fld>
            <a:endParaRPr lang="en-US"/>
          </a:p>
        </p:txBody>
      </p:sp>
    </p:spTree>
    <p:extLst>
      <p:ext uri="{BB962C8B-B14F-4D97-AF65-F5344CB8AC3E}">
        <p14:creationId xmlns:p14="http://schemas.microsoft.com/office/powerpoint/2010/main" val="3603459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D2CD82-D4C4-E39B-E3FE-F5EA3FA555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792861-D818-0C69-50CC-3139E96C0F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9383BF-7DCB-25A2-E6B1-566267DB23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EFD4D-5196-3E43-A26D-80693113C800}" type="datetimeFigureOut">
              <a:rPr lang="en-US" smtClean="0"/>
              <a:t>2/26/24</a:t>
            </a:fld>
            <a:endParaRPr lang="en-US"/>
          </a:p>
        </p:txBody>
      </p:sp>
      <p:sp>
        <p:nvSpPr>
          <p:cNvPr id="5" name="Footer Placeholder 4">
            <a:extLst>
              <a:ext uri="{FF2B5EF4-FFF2-40B4-BE49-F238E27FC236}">
                <a16:creationId xmlns:a16="http://schemas.microsoft.com/office/drawing/2014/main" id="{0DB78EC7-939E-9710-C2AD-4BFEC8A77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1271939-FC48-1C44-1176-B0BA65235A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4C1214-1BB5-7B4C-80DB-24200F407970}" type="slidenum">
              <a:rPr lang="en-US" smtClean="0"/>
              <a:t>‹#›</a:t>
            </a:fld>
            <a:endParaRPr lang="en-US"/>
          </a:p>
        </p:txBody>
      </p:sp>
    </p:spTree>
    <p:extLst>
      <p:ext uri="{BB962C8B-B14F-4D97-AF65-F5344CB8AC3E}">
        <p14:creationId xmlns:p14="http://schemas.microsoft.com/office/powerpoint/2010/main" val="14623889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CCA25-5D7C-45A3-D55F-15A26F55C558}"/>
              </a:ext>
            </a:extLst>
          </p:cNvPr>
          <p:cNvSpPr>
            <a:spLocks noGrp="1"/>
          </p:cNvSpPr>
          <p:nvPr>
            <p:ph type="title"/>
          </p:nvPr>
        </p:nvSpPr>
        <p:spPr/>
        <p:txBody>
          <a:bodyPr/>
          <a:lstStyle/>
          <a:p>
            <a:r>
              <a:rPr lang="en-US" b="1" dirty="0"/>
              <a:t>Jakarta, Indonesia</a:t>
            </a:r>
          </a:p>
        </p:txBody>
      </p:sp>
      <p:sp>
        <p:nvSpPr>
          <p:cNvPr id="5" name="Content Placeholder 4">
            <a:extLst>
              <a:ext uri="{FF2B5EF4-FFF2-40B4-BE49-F238E27FC236}">
                <a16:creationId xmlns:a16="http://schemas.microsoft.com/office/drawing/2014/main" id="{6DD292A9-05C8-80AF-AD4B-8CFEC8EC8D09}"/>
              </a:ext>
            </a:extLst>
          </p:cNvPr>
          <p:cNvSpPr>
            <a:spLocks noGrp="1"/>
          </p:cNvSpPr>
          <p:nvPr>
            <p:ph idx="1"/>
          </p:nvPr>
        </p:nvSpPr>
        <p:spPr/>
        <p:txBody>
          <a:bodyPr>
            <a:normAutofit/>
          </a:bodyPr>
          <a:lstStyle/>
          <a:p>
            <a:r>
              <a:rPr lang="en-CA" sz="1400" b="1" i="0" dirty="0">
                <a:effectLst/>
                <a:latin typeface="Menlo" panose="020B0609030804020204" pitchFamily="49" charset="0"/>
              </a:rPr>
              <a:t>Unique admin level 1 names: </a:t>
            </a:r>
            <a:r>
              <a:rPr lang="en-CA" sz="1400" b="0" i="0" dirty="0">
                <a:effectLst/>
                <a:latin typeface="Menlo" panose="020B0609030804020204" pitchFamily="49" charset="0"/>
              </a:rPr>
              <a:t>['Aceh' 'Bali' 'Bangka Belitung' 'Banten' 'Bengkulu' 'Gorontalo' </a:t>
            </a:r>
            <a:r>
              <a:rPr lang="en-CA" sz="1400" b="1" i="0" dirty="0">
                <a:effectLst/>
                <a:latin typeface="Menlo" panose="020B0609030804020204" pitchFamily="49" charset="0"/>
              </a:rPr>
              <a:t>'Jakarta Raya</a:t>
            </a:r>
            <a:r>
              <a:rPr lang="en-CA" sz="1400" b="0" i="0" dirty="0">
                <a:effectLst/>
                <a:latin typeface="Menlo" panose="020B0609030804020204" pitchFamily="49" charset="0"/>
              </a:rPr>
              <a:t>' 'Jambi' '</a:t>
            </a:r>
            <a:r>
              <a:rPr lang="en-CA" sz="1400" b="0" i="0" dirty="0" err="1">
                <a:effectLst/>
                <a:latin typeface="Menlo" panose="020B0609030804020204" pitchFamily="49" charset="0"/>
              </a:rPr>
              <a:t>Jawa</a:t>
            </a:r>
            <a:r>
              <a:rPr lang="en-CA" sz="1400" b="0" i="0" dirty="0">
                <a:effectLst/>
                <a:latin typeface="Menlo" panose="020B0609030804020204" pitchFamily="49" charset="0"/>
              </a:rPr>
              <a:t> Barat' '</a:t>
            </a:r>
            <a:r>
              <a:rPr lang="en-CA" sz="1400" b="0" i="0" dirty="0" err="1">
                <a:effectLst/>
                <a:latin typeface="Menlo" panose="020B0609030804020204" pitchFamily="49" charset="0"/>
              </a:rPr>
              <a:t>Jawa</a:t>
            </a:r>
            <a:r>
              <a:rPr lang="en-CA" sz="1400" b="0" i="0" dirty="0">
                <a:effectLst/>
                <a:latin typeface="Menlo" panose="020B0609030804020204" pitchFamily="49" charset="0"/>
              </a:rPr>
              <a:t> Tengah' '</a:t>
            </a:r>
            <a:r>
              <a:rPr lang="en-CA" sz="1400" b="0" i="0" dirty="0" err="1">
                <a:effectLst/>
                <a:latin typeface="Menlo" panose="020B0609030804020204" pitchFamily="49" charset="0"/>
              </a:rPr>
              <a:t>Jawa</a:t>
            </a:r>
            <a:r>
              <a:rPr lang="en-CA" sz="1400" b="0" i="0" dirty="0">
                <a:effectLst/>
                <a:latin typeface="Menlo" panose="020B0609030804020204" pitchFamily="49" charset="0"/>
              </a:rPr>
              <a:t> Timur' 'Kalimantan Barat' 'Kalimantan Selatan' 'Kalimantan Tengah' 'Kalimantan Timur' 'Kalimantan Utara' '</a:t>
            </a:r>
            <a:r>
              <a:rPr lang="en-CA" sz="1400" b="0" i="0" dirty="0" err="1">
                <a:effectLst/>
                <a:latin typeface="Menlo" panose="020B0609030804020204" pitchFamily="49" charset="0"/>
              </a:rPr>
              <a:t>Kepulauan</a:t>
            </a:r>
            <a:r>
              <a:rPr lang="en-CA" sz="1400" b="0" i="0" dirty="0">
                <a:effectLst/>
                <a:latin typeface="Menlo" panose="020B0609030804020204" pitchFamily="49" charset="0"/>
              </a:rPr>
              <a:t> Riau' 'Lampung' 'Maluku' 'Maluku Utara' 'Nusa Tenggara Barat' 'Nusa Tenggara Timur' 'Papua' 'Papua Barat' 'Riau' 'Sulawesi Barat' 'Sulawesi Selatan' 'Sulawesi Tengah' 'Sulawesi Tenggara' 'Sulawesi Utara' 'Sumatera Barat' 'Sumatera Selatan' 'Sumatera Utara' 'Yogyakarta'] </a:t>
            </a:r>
            <a:endParaRPr lang="en-US" sz="1400" dirty="0"/>
          </a:p>
          <a:p>
            <a:r>
              <a:rPr lang="en-CA" sz="1400" b="1" dirty="0">
                <a:latin typeface="Menlo" panose="020B0609030804020204" pitchFamily="49" charset="0"/>
              </a:rPr>
              <a:t>Unique admin level 2 names in </a:t>
            </a:r>
            <a:r>
              <a:rPr lang="en-CA" sz="1400" b="0" i="0" dirty="0">
                <a:effectLst/>
                <a:latin typeface="Menlo" panose="020B0609030804020204" pitchFamily="49" charset="0"/>
              </a:rPr>
              <a:t>‘Jakarta Raya’: ['Jakarta Barat' 'Jakarta Pusat' 'Jakarta Selatan' 'Jakarta Timur' 'Jakarta Utara' </a:t>
            </a:r>
            <a:r>
              <a:rPr lang="en-CA" sz="1400" b="1" i="0" dirty="0">
                <a:effectLst/>
                <a:latin typeface="Menlo" panose="020B0609030804020204" pitchFamily="49" charset="0"/>
              </a:rPr>
              <a:t>'</a:t>
            </a:r>
            <a:r>
              <a:rPr lang="en-CA" sz="1400" b="1" i="0" dirty="0" err="1">
                <a:effectLst/>
                <a:latin typeface="Menlo" panose="020B0609030804020204" pitchFamily="49" charset="0"/>
              </a:rPr>
              <a:t>Kepulauan</a:t>
            </a:r>
            <a:r>
              <a:rPr lang="en-CA" sz="1400" b="1" i="0" dirty="0">
                <a:effectLst/>
                <a:latin typeface="Menlo" panose="020B0609030804020204" pitchFamily="49" charset="0"/>
              </a:rPr>
              <a:t> </a:t>
            </a:r>
            <a:r>
              <a:rPr lang="en-CA" sz="1400" b="1" i="0" dirty="0" err="1">
                <a:effectLst/>
                <a:latin typeface="Menlo" panose="020B0609030804020204" pitchFamily="49" charset="0"/>
              </a:rPr>
              <a:t>Seribu</a:t>
            </a:r>
            <a:r>
              <a:rPr lang="en-CA" sz="1400" b="1" i="0" dirty="0">
                <a:effectLst/>
                <a:latin typeface="Menlo" panose="020B0609030804020204" pitchFamily="49" charset="0"/>
              </a:rPr>
              <a:t>*</a:t>
            </a:r>
            <a:r>
              <a:rPr lang="en-CA" sz="1400" b="0" i="0" dirty="0">
                <a:effectLst/>
                <a:latin typeface="Menlo" panose="020B0609030804020204" pitchFamily="49" charset="0"/>
              </a:rPr>
              <a:t>’]</a:t>
            </a:r>
          </a:p>
          <a:p>
            <a:endParaRPr lang="en-CA" sz="1400" b="0" i="0" dirty="0">
              <a:effectLst/>
              <a:latin typeface="Menlo" panose="020B0609030804020204" pitchFamily="49" charset="0"/>
            </a:endParaRPr>
          </a:p>
          <a:p>
            <a:r>
              <a:rPr lang="en-US" sz="1400" dirty="0"/>
              <a:t> </a:t>
            </a:r>
            <a:r>
              <a:rPr lang="en-CA" sz="1400" b="1" dirty="0">
                <a:latin typeface="Menlo" panose="020B0609030804020204" pitchFamily="49" charset="0"/>
              </a:rPr>
              <a:t>Level 1 type: Provinces</a:t>
            </a:r>
          </a:p>
          <a:p>
            <a:r>
              <a:rPr lang="en-CA" sz="1400" b="1" dirty="0">
                <a:latin typeface="Menlo" panose="020B0609030804020204" pitchFamily="49" charset="0"/>
              </a:rPr>
              <a:t>Level 2 type: Kota (city)</a:t>
            </a:r>
            <a:endParaRPr lang="en-US" sz="1400" b="1" dirty="0">
              <a:latin typeface="Menlo" panose="020B0609030804020204" pitchFamily="49" charset="0"/>
            </a:endParaRPr>
          </a:p>
          <a:p>
            <a:endParaRPr lang="en-US" sz="1400" dirty="0"/>
          </a:p>
          <a:p>
            <a:pPr marL="0" indent="0">
              <a:buNone/>
            </a:pPr>
            <a:r>
              <a:rPr lang="en-US" sz="1400" dirty="0"/>
              <a:t>* This Kota is excluded as it consists primarily of islands off the coast of Jakarta</a:t>
            </a:r>
          </a:p>
        </p:txBody>
      </p:sp>
    </p:spTree>
    <p:extLst>
      <p:ext uri="{BB962C8B-B14F-4D97-AF65-F5344CB8AC3E}">
        <p14:creationId xmlns:p14="http://schemas.microsoft.com/office/powerpoint/2010/main" val="18967233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4" name="Picture 33" descr="A satellite image of a city&#10;&#10;Description automatically generated">
            <a:extLst>
              <a:ext uri="{FF2B5EF4-FFF2-40B4-BE49-F238E27FC236}">
                <a16:creationId xmlns:a16="http://schemas.microsoft.com/office/drawing/2014/main" id="{579EEC03-0729-F678-593A-6D3C97FDB814}"/>
              </a:ext>
            </a:extLst>
          </p:cNvPr>
          <p:cNvPicPr>
            <a:picLocks noChangeAspect="1"/>
          </p:cNvPicPr>
          <p:nvPr/>
        </p:nvPicPr>
        <p:blipFill rotWithShape="1">
          <a:blip r:embed="rId2"/>
          <a:srcRect r="-1" b="6007"/>
          <a:stretch/>
        </p:blipFill>
        <p:spPr>
          <a:xfrm>
            <a:off x="-1" y="10"/>
            <a:ext cx="7370057" cy="6857990"/>
          </a:xfrm>
          <a:prstGeom prst="rect">
            <a:avLst/>
          </a:prstGeom>
        </p:spPr>
      </p:pic>
      <p:pic>
        <p:nvPicPr>
          <p:cNvPr id="36" name="Picture 35" descr="A satellite image of a city&#10;&#10;Description automatically generated">
            <a:extLst>
              <a:ext uri="{FF2B5EF4-FFF2-40B4-BE49-F238E27FC236}">
                <a16:creationId xmlns:a16="http://schemas.microsoft.com/office/drawing/2014/main" id="{1E06A8E1-B66B-8FB1-7AD1-06D2742AD89A}"/>
              </a:ext>
            </a:extLst>
          </p:cNvPr>
          <p:cNvPicPr>
            <a:picLocks noChangeAspect="1"/>
          </p:cNvPicPr>
          <p:nvPr/>
        </p:nvPicPr>
        <p:blipFill rotWithShape="1">
          <a:blip r:embed="rId3"/>
          <a:srcRect r="-3" b="27413"/>
          <a:stretch/>
        </p:blipFill>
        <p:spPr>
          <a:xfrm>
            <a:off x="7534656" y="1"/>
            <a:ext cx="4657344" cy="3346704"/>
          </a:xfrm>
          <a:prstGeom prst="rect">
            <a:avLst/>
          </a:prstGeom>
        </p:spPr>
      </p:pic>
      <p:pic>
        <p:nvPicPr>
          <p:cNvPr id="38" name="Picture 37" descr="A map of a city&#10;&#10;Description automatically generated">
            <a:extLst>
              <a:ext uri="{FF2B5EF4-FFF2-40B4-BE49-F238E27FC236}">
                <a16:creationId xmlns:a16="http://schemas.microsoft.com/office/drawing/2014/main" id="{154A6278-0887-9FA5-55D8-4B47ADA5CD24}"/>
              </a:ext>
            </a:extLst>
          </p:cNvPr>
          <p:cNvPicPr>
            <a:picLocks noChangeAspect="1"/>
          </p:cNvPicPr>
          <p:nvPr/>
        </p:nvPicPr>
        <p:blipFill rotWithShape="1">
          <a:blip r:embed="rId4"/>
          <a:srcRect r="-3" b="27413"/>
          <a:stretch/>
        </p:blipFill>
        <p:spPr>
          <a:xfrm>
            <a:off x="7534654" y="3511296"/>
            <a:ext cx="4657346" cy="3346704"/>
          </a:xfrm>
          <a:prstGeom prst="rect">
            <a:avLst/>
          </a:prstGeom>
        </p:spPr>
      </p:pic>
    </p:spTree>
    <p:extLst>
      <p:ext uri="{BB962C8B-B14F-4D97-AF65-F5344CB8AC3E}">
        <p14:creationId xmlns:p14="http://schemas.microsoft.com/office/powerpoint/2010/main" val="16325342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map of a city&#10;&#10;Description automatically generated">
            <a:extLst>
              <a:ext uri="{FF2B5EF4-FFF2-40B4-BE49-F238E27FC236}">
                <a16:creationId xmlns:a16="http://schemas.microsoft.com/office/drawing/2014/main" id="{CF8E8E71-A16E-5D28-51BF-41E30AB740F4}"/>
              </a:ext>
            </a:extLst>
          </p:cNvPr>
          <p:cNvPicPr>
            <a:picLocks noChangeAspect="1"/>
          </p:cNvPicPr>
          <p:nvPr/>
        </p:nvPicPr>
        <p:blipFill rotWithShape="1">
          <a:blip r:embed="rId2"/>
          <a:srcRect t="881"/>
          <a:stretch/>
        </p:blipFill>
        <p:spPr>
          <a:xfrm>
            <a:off x="20" y="10"/>
            <a:ext cx="12191980" cy="6857990"/>
          </a:xfrm>
          <a:prstGeom prst="rect">
            <a:avLst/>
          </a:prstGeom>
        </p:spPr>
      </p:pic>
      <p:sp>
        <p:nvSpPr>
          <p:cNvPr id="12" name="Freeform: Shape 11">
            <a:extLst>
              <a:ext uri="{FF2B5EF4-FFF2-40B4-BE49-F238E27FC236}">
                <a16:creationId xmlns:a16="http://schemas.microsoft.com/office/drawing/2014/main" id="{22C6C9C9-83BF-4A6C-A1BF-C1735C61B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6524" y="1"/>
            <a:ext cx="7295477" cy="6853457"/>
          </a:xfrm>
          <a:custGeom>
            <a:avLst/>
            <a:gdLst>
              <a:gd name="connsiteX0" fmla="*/ 2113864 w 7295477"/>
              <a:gd name="connsiteY0" fmla="*/ 0 h 6853457"/>
              <a:gd name="connsiteX1" fmla="*/ 5731689 w 7295477"/>
              <a:gd name="connsiteY1" fmla="*/ 0 h 6853457"/>
              <a:gd name="connsiteX2" fmla="*/ 5792604 w 7295477"/>
              <a:gd name="connsiteY2" fmla="*/ 31199 h 6853457"/>
              <a:gd name="connsiteX3" fmla="*/ 7277638 w 7295477"/>
              <a:gd name="connsiteY3" fmla="*/ 1446415 h 6853457"/>
              <a:gd name="connsiteX4" fmla="*/ 7295477 w 7295477"/>
              <a:gd name="connsiteY4" fmla="*/ 1478103 h 6853457"/>
              <a:gd name="connsiteX5" fmla="*/ 7295477 w 7295477"/>
              <a:gd name="connsiteY5" fmla="*/ 5482224 h 6853457"/>
              <a:gd name="connsiteX6" fmla="*/ 7195301 w 7295477"/>
              <a:gd name="connsiteY6" fmla="*/ 5644337 h 6853457"/>
              <a:gd name="connsiteX7" fmla="*/ 5956878 w 7295477"/>
              <a:gd name="connsiteY7" fmla="*/ 6835380 h 6853457"/>
              <a:gd name="connsiteX8" fmla="*/ 5925438 w 7295477"/>
              <a:gd name="connsiteY8" fmla="*/ 6853457 h 6853457"/>
              <a:gd name="connsiteX9" fmla="*/ 1920114 w 7295477"/>
              <a:gd name="connsiteY9" fmla="*/ 6853457 h 6853457"/>
              <a:gd name="connsiteX10" fmla="*/ 1888674 w 7295477"/>
              <a:gd name="connsiteY10" fmla="*/ 6835380 h 6853457"/>
              <a:gd name="connsiteX11" fmla="*/ 0 w 7295477"/>
              <a:gd name="connsiteY11" fmla="*/ 3480517 h 6853457"/>
              <a:gd name="connsiteX12" fmla="*/ 2052949 w 7295477"/>
              <a:gd name="connsiteY12" fmla="*/ 31199 h 6853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295477" h="6853457">
                <a:moveTo>
                  <a:pt x="2113864" y="0"/>
                </a:moveTo>
                <a:lnTo>
                  <a:pt x="5731689" y="0"/>
                </a:lnTo>
                <a:lnTo>
                  <a:pt x="5792604" y="31199"/>
                </a:lnTo>
                <a:cubicBezTo>
                  <a:pt x="6404018" y="363339"/>
                  <a:pt x="6917255" y="853303"/>
                  <a:pt x="7277638" y="1446415"/>
                </a:cubicBezTo>
                <a:lnTo>
                  <a:pt x="7295477" y="1478103"/>
                </a:lnTo>
                <a:lnTo>
                  <a:pt x="7295477" y="5482224"/>
                </a:lnTo>
                <a:lnTo>
                  <a:pt x="7195301" y="5644337"/>
                </a:lnTo>
                <a:cubicBezTo>
                  <a:pt x="6875688" y="6126745"/>
                  <a:pt x="6452261" y="6534378"/>
                  <a:pt x="5956878" y="6835380"/>
                </a:cubicBezTo>
                <a:lnTo>
                  <a:pt x="5925438" y="6853457"/>
                </a:lnTo>
                <a:lnTo>
                  <a:pt x="1920114" y="6853457"/>
                </a:lnTo>
                <a:lnTo>
                  <a:pt x="1888674" y="6835380"/>
                </a:lnTo>
                <a:cubicBezTo>
                  <a:pt x="756370" y="6147375"/>
                  <a:pt x="0" y="4902276"/>
                  <a:pt x="0" y="3480517"/>
                </a:cubicBezTo>
                <a:cubicBezTo>
                  <a:pt x="0" y="1991056"/>
                  <a:pt x="830121" y="695479"/>
                  <a:pt x="2052949" y="31199"/>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descr="A map of a city&#10;&#10;Description automatically generated">
            <a:extLst>
              <a:ext uri="{FF2B5EF4-FFF2-40B4-BE49-F238E27FC236}">
                <a16:creationId xmlns:a16="http://schemas.microsoft.com/office/drawing/2014/main" id="{7BC25B59-3917-6ED7-383F-1B4004A150EA}"/>
              </a:ext>
            </a:extLst>
          </p:cNvPr>
          <p:cNvPicPr>
            <a:picLocks noChangeAspect="1"/>
          </p:cNvPicPr>
          <p:nvPr/>
        </p:nvPicPr>
        <p:blipFill rotWithShape="1">
          <a:blip r:embed="rId3"/>
          <a:srcRect l="3599" r="32430" b="2"/>
          <a:stretch/>
        </p:blipFill>
        <p:spPr>
          <a:xfrm>
            <a:off x="5063089" y="1"/>
            <a:ext cx="7128913" cy="6853457"/>
          </a:xfrm>
          <a:custGeom>
            <a:avLst/>
            <a:gdLst/>
            <a:ahLst/>
            <a:cxnLst/>
            <a:rect l="l" t="t" r="r" b="b"/>
            <a:pathLst>
              <a:path w="7128913" h="6853457">
                <a:moveTo>
                  <a:pt x="2343548" y="0"/>
                </a:moveTo>
                <a:lnTo>
                  <a:pt x="5168877" y="0"/>
                </a:lnTo>
                <a:lnTo>
                  <a:pt x="5218299" y="19487"/>
                </a:lnTo>
                <a:cubicBezTo>
                  <a:pt x="5976640" y="340238"/>
                  <a:pt x="6607722" y="902948"/>
                  <a:pt x="7014769" y="1610837"/>
                </a:cubicBezTo>
                <a:lnTo>
                  <a:pt x="7128913" y="1827198"/>
                </a:lnTo>
                <a:lnTo>
                  <a:pt x="7128913" y="5131581"/>
                </a:lnTo>
                <a:lnTo>
                  <a:pt x="7091067" y="5210750"/>
                </a:lnTo>
                <a:cubicBezTo>
                  <a:pt x="6744936" y="5876527"/>
                  <a:pt x="6205281" y="6425584"/>
                  <a:pt x="5546646" y="6783375"/>
                </a:cubicBezTo>
                <a:lnTo>
                  <a:pt x="5409811" y="6853457"/>
                </a:lnTo>
                <a:lnTo>
                  <a:pt x="2102613" y="6853457"/>
                </a:lnTo>
                <a:lnTo>
                  <a:pt x="1965779" y="6783375"/>
                </a:lnTo>
                <a:cubicBezTo>
                  <a:pt x="794873" y="6147301"/>
                  <a:pt x="0" y="4906735"/>
                  <a:pt x="0" y="3480517"/>
                </a:cubicBezTo>
                <a:cubicBezTo>
                  <a:pt x="0" y="1924643"/>
                  <a:pt x="945964" y="589711"/>
                  <a:pt x="2294125" y="19487"/>
                </a:cubicBezTo>
                <a:close/>
              </a:path>
            </a:pathLst>
          </a:custGeom>
        </p:spPr>
      </p:pic>
      <p:sp>
        <p:nvSpPr>
          <p:cNvPr id="8" name="Oval 7">
            <a:extLst>
              <a:ext uri="{FF2B5EF4-FFF2-40B4-BE49-F238E27FC236}">
                <a16:creationId xmlns:a16="http://schemas.microsoft.com/office/drawing/2014/main" id="{D4C26E0A-90C9-2B15-7BA9-C506C9038801}"/>
              </a:ext>
            </a:extLst>
          </p:cNvPr>
          <p:cNvSpPr/>
          <p:nvPr/>
        </p:nvSpPr>
        <p:spPr>
          <a:xfrm>
            <a:off x="2987040" y="2779776"/>
            <a:ext cx="829056" cy="829056"/>
          </a:xfrm>
          <a:prstGeom prst="ellipse">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19054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108303-134C-2B6E-8863-F6FAE2F2B9C0}"/>
              </a:ext>
            </a:extLst>
          </p:cNvPr>
          <p:cNvSpPr>
            <a:spLocks noGrp="1"/>
          </p:cNvSpPr>
          <p:nvPr>
            <p:ph type="title"/>
          </p:nvPr>
        </p:nvSpPr>
        <p:spPr/>
        <p:txBody>
          <a:bodyPr/>
          <a:lstStyle/>
          <a:p>
            <a:r>
              <a:rPr lang="en-US" b="1" dirty="0"/>
              <a:t>Sao Paulo, Brazil</a:t>
            </a:r>
          </a:p>
        </p:txBody>
      </p:sp>
      <p:sp>
        <p:nvSpPr>
          <p:cNvPr id="3" name="Content Placeholder 2">
            <a:extLst>
              <a:ext uri="{FF2B5EF4-FFF2-40B4-BE49-F238E27FC236}">
                <a16:creationId xmlns:a16="http://schemas.microsoft.com/office/drawing/2014/main" id="{09329E2E-A64F-F197-8D27-E2EE08ACF687}"/>
              </a:ext>
            </a:extLst>
          </p:cNvPr>
          <p:cNvSpPr>
            <a:spLocks noGrp="1"/>
          </p:cNvSpPr>
          <p:nvPr>
            <p:ph idx="1"/>
          </p:nvPr>
        </p:nvSpPr>
        <p:spPr/>
        <p:txBody>
          <a:bodyPr>
            <a:normAutofit/>
          </a:bodyPr>
          <a:lstStyle/>
          <a:p>
            <a:r>
              <a:rPr lang="en-CA" sz="1800" b="1" i="0" dirty="0">
                <a:effectLst/>
                <a:latin typeface="Menlo" panose="020B0609030804020204" pitchFamily="49" charset="0"/>
              </a:rPr>
              <a:t>Unique admin level 1 names</a:t>
            </a:r>
            <a:r>
              <a:rPr lang="en-CA" sz="1800" b="0" i="0" dirty="0">
                <a:effectLst/>
                <a:latin typeface="Menlo" panose="020B0609030804020204" pitchFamily="49" charset="0"/>
              </a:rPr>
              <a:t>: ['Acre' 'Alagoas' '</a:t>
            </a:r>
            <a:r>
              <a:rPr lang="en-CA" sz="1800" b="0" i="0" dirty="0" err="1">
                <a:effectLst/>
                <a:latin typeface="Menlo" panose="020B0609030804020204" pitchFamily="49" charset="0"/>
              </a:rPr>
              <a:t>Amapá</a:t>
            </a:r>
            <a:r>
              <a:rPr lang="en-CA" sz="1800" b="0" i="0" dirty="0">
                <a:effectLst/>
                <a:latin typeface="Menlo" panose="020B0609030804020204" pitchFamily="49" charset="0"/>
              </a:rPr>
              <a:t>' 'Amazonas' 'Bahia' '</a:t>
            </a:r>
            <a:r>
              <a:rPr lang="en-CA" sz="1800" b="0" i="0" dirty="0" err="1">
                <a:effectLst/>
                <a:latin typeface="Menlo" panose="020B0609030804020204" pitchFamily="49" charset="0"/>
              </a:rPr>
              <a:t>Ceará</a:t>
            </a:r>
            <a:r>
              <a:rPr lang="en-CA" sz="1800" b="0" i="0" dirty="0">
                <a:effectLst/>
                <a:latin typeface="Menlo" panose="020B0609030804020204" pitchFamily="49" charset="0"/>
              </a:rPr>
              <a:t>' 'Distrito Federal' '</a:t>
            </a:r>
            <a:r>
              <a:rPr lang="en-CA" sz="1800" b="0" i="0" dirty="0" err="1">
                <a:effectLst/>
                <a:latin typeface="Menlo" panose="020B0609030804020204" pitchFamily="49" charset="0"/>
              </a:rPr>
              <a:t>Espírito</a:t>
            </a:r>
            <a:r>
              <a:rPr lang="en-CA" sz="1800" b="0" i="0" dirty="0">
                <a:effectLst/>
                <a:latin typeface="Menlo" panose="020B0609030804020204" pitchFamily="49" charset="0"/>
              </a:rPr>
              <a:t> Santo' '</a:t>
            </a:r>
            <a:r>
              <a:rPr lang="en-CA" sz="1800" b="0" i="0" dirty="0" err="1">
                <a:effectLst/>
                <a:latin typeface="Menlo" panose="020B0609030804020204" pitchFamily="49" charset="0"/>
              </a:rPr>
              <a:t>Goiás</a:t>
            </a:r>
            <a:r>
              <a:rPr lang="en-CA" sz="1800" b="0" i="0" dirty="0">
                <a:effectLst/>
                <a:latin typeface="Menlo" panose="020B0609030804020204" pitchFamily="49" charset="0"/>
              </a:rPr>
              <a:t>' '</a:t>
            </a:r>
            <a:r>
              <a:rPr lang="en-CA" sz="1800" b="0" i="0" dirty="0" err="1">
                <a:effectLst/>
                <a:latin typeface="Menlo" panose="020B0609030804020204" pitchFamily="49" charset="0"/>
              </a:rPr>
              <a:t>Maranhão</a:t>
            </a:r>
            <a:r>
              <a:rPr lang="en-CA" sz="1800" b="0" i="0" dirty="0">
                <a:effectLst/>
                <a:latin typeface="Menlo" panose="020B0609030804020204" pitchFamily="49" charset="0"/>
              </a:rPr>
              <a:t>' 'Mato Grosso' 'Mato Grosso do Sul' 'Minas Gerais' 'Pará' '</a:t>
            </a:r>
            <a:r>
              <a:rPr lang="en-CA" sz="1800" b="0" i="0" dirty="0" err="1">
                <a:effectLst/>
                <a:latin typeface="Menlo" panose="020B0609030804020204" pitchFamily="49" charset="0"/>
              </a:rPr>
              <a:t>Paraíba</a:t>
            </a:r>
            <a:r>
              <a:rPr lang="en-CA" sz="1800" b="0" i="0" dirty="0">
                <a:effectLst/>
                <a:latin typeface="Menlo" panose="020B0609030804020204" pitchFamily="49" charset="0"/>
              </a:rPr>
              <a:t>' 'Paraná' 'Pernambuco' '</a:t>
            </a:r>
            <a:r>
              <a:rPr lang="en-CA" sz="1800" b="0" i="0" dirty="0" err="1">
                <a:effectLst/>
                <a:latin typeface="Menlo" panose="020B0609030804020204" pitchFamily="49" charset="0"/>
              </a:rPr>
              <a:t>Piauí</a:t>
            </a:r>
            <a:r>
              <a:rPr lang="en-CA" sz="1800" b="0" i="0" dirty="0">
                <a:effectLst/>
                <a:latin typeface="Menlo" panose="020B0609030804020204" pitchFamily="49" charset="0"/>
              </a:rPr>
              <a:t>' 'Rio de Janeiro' 'Rio Grande do Norte' 'Rio Grande do Sul' 'Rondônia' 'Roraima' 'Santa Catarina' '</a:t>
            </a:r>
            <a:r>
              <a:rPr lang="en-CA" sz="1800" b="1" i="0" dirty="0">
                <a:effectLst/>
                <a:latin typeface="Menlo" panose="020B0609030804020204" pitchFamily="49" charset="0"/>
              </a:rPr>
              <a:t>São Paulo</a:t>
            </a:r>
            <a:r>
              <a:rPr lang="en-CA" sz="1800" b="0" i="0" dirty="0">
                <a:effectLst/>
                <a:latin typeface="Menlo" panose="020B0609030804020204" pitchFamily="49" charset="0"/>
              </a:rPr>
              <a:t>' 'Sergipe' 'Tocantins’] </a:t>
            </a:r>
          </a:p>
          <a:p>
            <a:pPr marL="0" indent="0">
              <a:buNone/>
            </a:pPr>
            <a:endParaRPr lang="en-CA" sz="1800" b="0" i="0" dirty="0">
              <a:effectLst/>
              <a:latin typeface="Menlo" panose="020B0609030804020204" pitchFamily="49" charset="0"/>
            </a:endParaRPr>
          </a:p>
          <a:p>
            <a:r>
              <a:rPr lang="en-CA" sz="1800" b="1" dirty="0">
                <a:latin typeface="Menlo" panose="020B0609030804020204" pitchFamily="49" charset="0"/>
              </a:rPr>
              <a:t>Unique admin level 2 names in </a:t>
            </a:r>
            <a:r>
              <a:rPr lang="en-CA" sz="1800" b="0" i="0" dirty="0">
                <a:effectLst/>
                <a:latin typeface="Menlo" panose="020B0609030804020204" pitchFamily="49" charset="0"/>
              </a:rPr>
              <a:t>São Paulo: [Too many to list]</a:t>
            </a:r>
          </a:p>
          <a:p>
            <a:endParaRPr lang="en-CA" sz="1800" dirty="0">
              <a:latin typeface="Menlo" panose="020B0609030804020204" pitchFamily="49" charset="0"/>
            </a:endParaRPr>
          </a:p>
          <a:p>
            <a:r>
              <a:rPr lang="en-CA" sz="1800" b="1" dirty="0">
                <a:latin typeface="Menlo" panose="020B0609030804020204" pitchFamily="49" charset="0"/>
              </a:rPr>
              <a:t>Level 1 type: States</a:t>
            </a:r>
          </a:p>
          <a:p>
            <a:r>
              <a:rPr lang="en-CA" sz="1800" b="1" dirty="0">
                <a:latin typeface="Menlo" panose="020B0609030804020204" pitchFamily="49" charset="0"/>
              </a:rPr>
              <a:t>Level 2 type: Municipalities</a:t>
            </a:r>
            <a:endParaRPr lang="en-US" sz="1800" b="1" dirty="0">
              <a:latin typeface="Menlo" panose="020B0609030804020204" pitchFamily="49" charset="0"/>
            </a:endParaRPr>
          </a:p>
          <a:p>
            <a:endParaRPr lang="en-US" dirty="0"/>
          </a:p>
        </p:txBody>
      </p:sp>
    </p:spTree>
    <p:extLst>
      <p:ext uri="{BB962C8B-B14F-4D97-AF65-F5344CB8AC3E}">
        <p14:creationId xmlns:p14="http://schemas.microsoft.com/office/powerpoint/2010/main" val="42276957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FA9A74-1DD6-B817-A1C6-C366E4F997E1}"/>
            </a:ext>
          </a:extLst>
        </p:cNvPr>
        <p:cNvGrpSpPr/>
        <p:nvPr/>
      </p:nvGrpSpPr>
      <p:grpSpPr>
        <a:xfrm>
          <a:off x="0" y="0"/>
          <a:ext cx="0" cy="0"/>
          <a:chOff x="0" y="0"/>
          <a:chExt cx="0" cy="0"/>
        </a:xfrm>
      </p:grpSpPr>
      <p:pic>
        <p:nvPicPr>
          <p:cNvPr id="5" name="Picture 4" descr="A satellite image of a city&#10;&#10;Description automatically generated">
            <a:extLst>
              <a:ext uri="{FF2B5EF4-FFF2-40B4-BE49-F238E27FC236}">
                <a16:creationId xmlns:a16="http://schemas.microsoft.com/office/drawing/2014/main" id="{AFBF82FE-1500-F8C5-5D9D-370A6512A7FF}"/>
              </a:ext>
            </a:extLst>
          </p:cNvPr>
          <p:cNvPicPr>
            <a:picLocks noChangeAspect="1"/>
          </p:cNvPicPr>
          <p:nvPr/>
        </p:nvPicPr>
        <p:blipFill>
          <a:blip r:embed="rId2"/>
          <a:stretch>
            <a:fillRect/>
          </a:stretch>
        </p:blipFill>
        <p:spPr>
          <a:xfrm>
            <a:off x="237095" y="418114"/>
            <a:ext cx="3878688" cy="5864533"/>
          </a:xfrm>
          <a:prstGeom prst="rect">
            <a:avLst/>
          </a:prstGeom>
        </p:spPr>
      </p:pic>
      <p:pic>
        <p:nvPicPr>
          <p:cNvPr id="7" name="Picture 6" descr="A satellite image of a city&#10;&#10;Description automatically generated">
            <a:extLst>
              <a:ext uri="{FF2B5EF4-FFF2-40B4-BE49-F238E27FC236}">
                <a16:creationId xmlns:a16="http://schemas.microsoft.com/office/drawing/2014/main" id="{DE42A96E-0AB2-B247-EB35-4137BEB783B9}"/>
              </a:ext>
            </a:extLst>
          </p:cNvPr>
          <p:cNvPicPr>
            <a:picLocks noChangeAspect="1"/>
          </p:cNvPicPr>
          <p:nvPr/>
        </p:nvPicPr>
        <p:blipFill>
          <a:blip r:embed="rId3"/>
          <a:stretch>
            <a:fillRect/>
          </a:stretch>
        </p:blipFill>
        <p:spPr>
          <a:xfrm>
            <a:off x="4115783" y="418114"/>
            <a:ext cx="3878687" cy="5856270"/>
          </a:xfrm>
          <a:prstGeom prst="rect">
            <a:avLst/>
          </a:prstGeom>
        </p:spPr>
      </p:pic>
      <p:pic>
        <p:nvPicPr>
          <p:cNvPr id="9" name="Picture 8" descr="A satellite image of a city&#10;&#10;Description automatically generated">
            <a:extLst>
              <a:ext uri="{FF2B5EF4-FFF2-40B4-BE49-F238E27FC236}">
                <a16:creationId xmlns:a16="http://schemas.microsoft.com/office/drawing/2014/main" id="{60F25CB4-7CBA-07F6-A894-410C9B48664D}"/>
              </a:ext>
            </a:extLst>
          </p:cNvPr>
          <p:cNvPicPr>
            <a:picLocks noChangeAspect="1"/>
          </p:cNvPicPr>
          <p:nvPr/>
        </p:nvPicPr>
        <p:blipFill>
          <a:blip r:embed="rId4"/>
          <a:stretch>
            <a:fillRect/>
          </a:stretch>
        </p:blipFill>
        <p:spPr>
          <a:xfrm>
            <a:off x="7994470" y="418114"/>
            <a:ext cx="3878687" cy="5856270"/>
          </a:xfrm>
          <a:prstGeom prst="rect">
            <a:avLst/>
          </a:prstGeom>
        </p:spPr>
      </p:pic>
    </p:spTree>
    <p:extLst>
      <p:ext uri="{BB962C8B-B14F-4D97-AF65-F5344CB8AC3E}">
        <p14:creationId xmlns:p14="http://schemas.microsoft.com/office/powerpoint/2010/main" val="3139821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341552-5533-0E7D-B7F4-600458B6E565}"/>
            </a:ext>
          </a:extLst>
        </p:cNvPr>
        <p:cNvGrpSpPr/>
        <p:nvPr/>
      </p:nvGrpSpPr>
      <p:grpSpPr>
        <a:xfrm>
          <a:off x="0" y="0"/>
          <a:ext cx="0" cy="0"/>
          <a:chOff x="0" y="0"/>
          <a:chExt cx="0" cy="0"/>
        </a:xfrm>
      </p:grpSpPr>
      <p:pic>
        <p:nvPicPr>
          <p:cNvPr id="6" name="Picture 5" descr="A map of a city&#10;&#10;Description automatically generated">
            <a:extLst>
              <a:ext uri="{FF2B5EF4-FFF2-40B4-BE49-F238E27FC236}">
                <a16:creationId xmlns:a16="http://schemas.microsoft.com/office/drawing/2014/main" id="{087E7830-8CB6-F3BD-A966-DB4AA9BDDD2F}"/>
              </a:ext>
            </a:extLst>
          </p:cNvPr>
          <p:cNvPicPr>
            <a:picLocks noChangeAspect="1"/>
          </p:cNvPicPr>
          <p:nvPr/>
        </p:nvPicPr>
        <p:blipFill>
          <a:blip r:embed="rId2"/>
          <a:stretch>
            <a:fillRect/>
          </a:stretch>
        </p:blipFill>
        <p:spPr>
          <a:xfrm>
            <a:off x="188648" y="268171"/>
            <a:ext cx="6037491" cy="3623877"/>
          </a:xfrm>
          <a:prstGeom prst="rect">
            <a:avLst/>
          </a:prstGeom>
        </p:spPr>
      </p:pic>
      <p:pic>
        <p:nvPicPr>
          <p:cNvPr id="3" name="Picture 2" descr="A map of a city&#10;&#10;Description automatically generated">
            <a:extLst>
              <a:ext uri="{FF2B5EF4-FFF2-40B4-BE49-F238E27FC236}">
                <a16:creationId xmlns:a16="http://schemas.microsoft.com/office/drawing/2014/main" id="{421256C6-0479-E743-951A-71F5EC6FC253}"/>
              </a:ext>
            </a:extLst>
          </p:cNvPr>
          <p:cNvPicPr>
            <a:picLocks noChangeAspect="1"/>
          </p:cNvPicPr>
          <p:nvPr/>
        </p:nvPicPr>
        <p:blipFill>
          <a:blip r:embed="rId3"/>
          <a:stretch>
            <a:fillRect/>
          </a:stretch>
        </p:blipFill>
        <p:spPr>
          <a:xfrm>
            <a:off x="3381651" y="2594178"/>
            <a:ext cx="8548933" cy="4105253"/>
          </a:xfrm>
          <a:prstGeom prst="rect">
            <a:avLst/>
          </a:prstGeom>
        </p:spPr>
      </p:pic>
      <p:sp>
        <p:nvSpPr>
          <p:cNvPr id="8" name="Rectangle 7">
            <a:extLst>
              <a:ext uri="{FF2B5EF4-FFF2-40B4-BE49-F238E27FC236}">
                <a16:creationId xmlns:a16="http://schemas.microsoft.com/office/drawing/2014/main" id="{DC4C02CA-BB36-2BD1-3222-55D79618EB08}"/>
              </a:ext>
            </a:extLst>
          </p:cNvPr>
          <p:cNvSpPr/>
          <p:nvPr/>
        </p:nvSpPr>
        <p:spPr>
          <a:xfrm>
            <a:off x="2928135" y="1695236"/>
            <a:ext cx="739739" cy="36987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18607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25B6A6-E68D-107A-7E1B-3AE24B0DD0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59A8BD-9996-9B05-3A25-B6DD4B451949}"/>
              </a:ext>
            </a:extLst>
          </p:cNvPr>
          <p:cNvSpPr>
            <a:spLocks noGrp="1"/>
          </p:cNvSpPr>
          <p:nvPr>
            <p:ph type="title"/>
          </p:nvPr>
        </p:nvSpPr>
        <p:spPr/>
        <p:txBody>
          <a:bodyPr/>
          <a:lstStyle/>
          <a:p>
            <a:r>
              <a:rPr lang="en-US" b="1" dirty="0"/>
              <a:t>New Delhi, India</a:t>
            </a:r>
          </a:p>
        </p:txBody>
      </p:sp>
      <p:sp>
        <p:nvSpPr>
          <p:cNvPr id="5" name="Content Placeholder 4">
            <a:extLst>
              <a:ext uri="{FF2B5EF4-FFF2-40B4-BE49-F238E27FC236}">
                <a16:creationId xmlns:a16="http://schemas.microsoft.com/office/drawing/2014/main" id="{864434D3-3451-E174-8E87-F799EFD58524}"/>
              </a:ext>
            </a:extLst>
          </p:cNvPr>
          <p:cNvSpPr>
            <a:spLocks noGrp="1"/>
          </p:cNvSpPr>
          <p:nvPr>
            <p:ph idx="1"/>
          </p:nvPr>
        </p:nvSpPr>
        <p:spPr/>
        <p:txBody>
          <a:bodyPr>
            <a:normAutofit/>
          </a:bodyPr>
          <a:lstStyle/>
          <a:p>
            <a:r>
              <a:rPr lang="en-CA" sz="1400" b="1" i="0" dirty="0">
                <a:effectLst/>
                <a:latin typeface="Menlo" panose="020B0609030804020204" pitchFamily="49" charset="0"/>
              </a:rPr>
              <a:t>Unique admin level 1 names: </a:t>
            </a:r>
            <a:r>
              <a:rPr lang="en-CA" sz="1400" b="0" i="0" dirty="0">
                <a:effectLst/>
                <a:latin typeface="Menlo" panose="020B0609030804020204" pitchFamily="49" charset="0"/>
              </a:rPr>
              <a:t>['Andaman and Nicobar' 'Andhra Pradesh' 'Arunachal Pradesh' 'Assam' 'Bihar' 'Chandigarh' 'Chhattisgarh' 'Dadra and Nagar Haveli' 'Daman and Diu' 'Goa' 'Gujarat' 'Haryana' 'Himachal Pradesh' 'Jammu and Kashmir' 'Jharkhand' 'Karnataka' 'Kerala' 'Lakshadweep' 'Madhya Pradesh' 'Maharashtra' 'Manipur' 'Meghalaya' 'Mizoram' 'Nagaland' </a:t>
            </a:r>
            <a:r>
              <a:rPr lang="en-CA" sz="1400" b="1" i="0" dirty="0">
                <a:effectLst/>
                <a:latin typeface="Menlo" panose="020B0609030804020204" pitchFamily="49" charset="0"/>
              </a:rPr>
              <a:t>'NCT of Delhi</a:t>
            </a:r>
            <a:r>
              <a:rPr lang="en-CA" sz="1400" b="0" i="0" dirty="0">
                <a:effectLst/>
                <a:latin typeface="Menlo" panose="020B0609030804020204" pitchFamily="49" charset="0"/>
              </a:rPr>
              <a:t>' 'Odisha' 'Puducherry' 'Punjab' 'Rajasthan' 'Sikkim' 'Tamil Nadu' 'Telangana' 'Tripura' 'Uttar Pradesh' 'Uttarakhand' 'West Bengal’] </a:t>
            </a:r>
          </a:p>
          <a:p>
            <a:r>
              <a:rPr lang="en-CA" sz="1400" b="1" dirty="0">
                <a:latin typeface="Menlo" panose="020B0609030804020204" pitchFamily="49" charset="0"/>
              </a:rPr>
              <a:t>Unique admin level 2 names in NCT of Delhi:</a:t>
            </a:r>
            <a:r>
              <a:rPr lang="en-CA" sz="1400" b="0" i="0" dirty="0">
                <a:effectLst/>
                <a:latin typeface="Menlo" panose="020B0609030804020204" pitchFamily="49" charset="0"/>
              </a:rPr>
              <a:t>[‘West’] </a:t>
            </a:r>
          </a:p>
          <a:p>
            <a:pPr marL="0" indent="0">
              <a:buNone/>
            </a:pPr>
            <a:endParaRPr lang="en-CA" sz="1400" b="0" i="0" dirty="0">
              <a:effectLst/>
              <a:latin typeface="Menlo" panose="020B0609030804020204" pitchFamily="49" charset="0"/>
            </a:endParaRPr>
          </a:p>
          <a:p>
            <a:r>
              <a:rPr lang="en-CA" sz="1400" b="1" dirty="0">
                <a:latin typeface="Menlo" panose="020B0609030804020204" pitchFamily="49" charset="0"/>
              </a:rPr>
              <a:t>Level 1 type: States</a:t>
            </a:r>
          </a:p>
          <a:p>
            <a:r>
              <a:rPr lang="en-CA" sz="1400" b="1" dirty="0">
                <a:latin typeface="Menlo" panose="020B0609030804020204" pitchFamily="49" charset="0"/>
              </a:rPr>
              <a:t>Level 2 type: Districts</a:t>
            </a:r>
            <a:endParaRPr lang="en-US" sz="1400" b="1" dirty="0">
              <a:latin typeface="Menlo" panose="020B0609030804020204" pitchFamily="49" charset="0"/>
            </a:endParaRPr>
          </a:p>
          <a:p>
            <a:endParaRPr lang="en-US" sz="1400" b="1" dirty="0">
              <a:latin typeface="Menlo" panose="020B0609030804020204" pitchFamily="49" charset="0"/>
            </a:endParaRPr>
          </a:p>
        </p:txBody>
      </p:sp>
    </p:spTree>
    <p:extLst>
      <p:ext uri="{BB962C8B-B14F-4D97-AF65-F5344CB8AC3E}">
        <p14:creationId xmlns:p14="http://schemas.microsoft.com/office/powerpoint/2010/main" val="3049567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map of a city&#10;&#10;Description automatically generated">
            <a:extLst>
              <a:ext uri="{FF2B5EF4-FFF2-40B4-BE49-F238E27FC236}">
                <a16:creationId xmlns:a16="http://schemas.microsoft.com/office/drawing/2014/main" id="{DF21C070-13BE-BAB8-A160-CCFE00653FAC}"/>
              </a:ext>
            </a:extLst>
          </p:cNvPr>
          <p:cNvPicPr>
            <a:picLocks noChangeAspect="1"/>
          </p:cNvPicPr>
          <p:nvPr/>
        </p:nvPicPr>
        <p:blipFill rotWithShape="1">
          <a:blip r:embed="rId2"/>
          <a:srcRect t="3568" r="1" b="9662"/>
          <a:stretch/>
        </p:blipFill>
        <p:spPr>
          <a:xfrm>
            <a:off x="-1" y="10"/>
            <a:ext cx="7370057" cy="6857990"/>
          </a:xfrm>
          <a:prstGeom prst="rect">
            <a:avLst/>
          </a:prstGeom>
        </p:spPr>
      </p:pic>
      <p:pic>
        <p:nvPicPr>
          <p:cNvPr id="7" name="Picture 6" descr="A map of a city&#10;&#10;Description automatically generated">
            <a:extLst>
              <a:ext uri="{FF2B5EF4-FFF2-40B4-BE49-F238E27FC236}">
                <a16:creationId xmlns:a16="http://schemas.microsoft.com/office/drawing/2014/main" id="{66F57D30-4F63-B6C8-EBCF-B9A8FA90EE95}"/>
              </a:ext>
            </a:extLst>
          </p:cNvPr>
          <p:cNvPicPr>
            <a:picLocks noChangeAspect="1"/>
          </p:cNvPicPr>
          <p:nvPr/>
        </p:nvPicPr>
        <p:blipFill rotWithShape="1">
          <a:blip r:embed="rId3"/>
          <a:srcRect t="13652" r="-1" b="19339"/>
          <a:stretch/>
        </p:blipFill>
        <p:spPr>
          <a:xfrm>
            <a:off x="7534656" y="1"/>
            <a:ext cx="4657344" cy="3346704"/>
          </a:xfrm>
          <a:prstGeom prst="rect">
            <a:avLst/>
          </a:prstGeom>
        </p:spPr>
      </p:pic>
      <p:pic>
        <p:nvPicPr>
          <p:cNvPr id="9" name="Picture 8" descr="A map of a city&#10;&#10;Description automatically generated">
            <a:extLst>
              <a:ext uri="{FF2B5EF4-FFF2-40B4-BE49-F238E27FC236}">
                <a16:creationId xmlns:a16="http://schemas.microsoft.com/office/drawing/2014/main" id="{B7F09EF3-C3FD-1681-070F-FE094171E426}"/>
              </a:ext>
            </a:extLst>
          </p:cNvPr>
          <p:cNvPicPr>
            <a:picLocks noChangeAspect="1"/>
          </p:cNvPicPr>
          <p:nvPr/>
        </p:nvPicPr>
        <p:blipFill rotWithShape="1">
          <a:blip r:embed="rId4"/>
          <a:srcRect t="12965" r="-1" b="20026"/>
          <a:stretch/>
        </p:blipFill>
        <p:spPr>
          <a:xfrm>
            <a:off x="7534654" y="3511296"/>
            <a:ext cx="4657346" cy="3346704"/>
          </a:xfrm>
          <a:prstGeom prst="rect">
            <a:avLst/>
          </a:prstGeom>
        </p:spPr>
      </p:pic>
    </p:spTree>
    <p:extLst>
      <p:ext uri="{BB962C8B-B14F-4D97-AF65-F5344CB8AC3E}">
        <p14:creationId xmlns:p14="http://schemas.microsoft.com/office/powerpoint/2010/main" val="38443553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Picture 4" descr="A map of a city&#10;&#10;Description automatically generated">
            <a:extLst>
              <a:ext uri="{FF2B5EF4-FFF2-40B4-BE49-F238E27FC236}">
                <a16:creationId xmlns:a16="http://schemas.microsoft.com/office/drawing/2014/main" id="{CEFA53F1-7931-C4D2-6811-65102A7529D5}"/>
              </a:ext>
            </a:extLst>
          </p:cNvPr>
          <p:cNvPicPr>
            <a:picLocks noChangeAspect="1"/>
          </p:cNvPicPr>
          <p:nvPr/>
        </p:nvPicPr>
        <p:blipFill rotWithShape="1">
          <a:blip r:embed="rId2"/>
          <a:srcRect l="7443"/>
          <a:stretch/>
        </p:blipFill>
        <p:spPr>
          <a:xfrm>
            <a:off x="194948" y="173518"/>
            <a:ext cx="7803277" cy="6512761"/>
          </a:xfrm>
          <a:prstGeom prst="rect">
            <a:avLst/>
          </a:prstGeom>
        </p:spPr>
      </p:pic>
      <p:pic>
        <p:nvPicPr>
          <p:cNvPr id="7" name="Picture 6" descr="A map of a city&#10;&#10;Description automatically generated">
            <a:extLst>
              <a:ext uri="{FF2B5EF4-FFF2-40B4-BE49-F238E27FC236}">
                <a16:creationId xmlns:a16="http://schemas.microsoft.com/office/drawing/2014/main" id="{58C507FF-5ABC-F99E-E414-EAFAF11BADA3}"/>
              </a:ext>
            </a:extLst>
          </p:cNvPr>
          <p:cNvPicPr>
            <a:picLocks noChangeAspect="1"/>
          </p:cNvPicPr>
          <p:nvPr/>
        </p:nvPicPr>
        <p:blipFill rotWithShape="1">
          <a:blip r:embed="rId3"/>
          <a:srcRect l="21257" r="7702" b="1"/>
          <a:stretch/>
        </p:blipFill>
        <p:spPr>
          <a:xfrm>
            <a:off x="8185614" y="169917"/>
            <a:ext cx="3807644" cy="6516362"/>
          </a:xfrm>
          <a:prstGeom prst="rect">
            <a:avLst/>
          </a:prstGeom>
        </p:spPr>
      </p:pic>
      <p:sp>
        <p:nvSpPr>
          <p:cNvPr id="8" name="Rectangle 7">
            <a:extLst>
              <a:ext uri="{FF2B5EF4-FFF2-40B4-BE49-F238E27FC236}">
                <a16:creationId xmlns:a16="http://schemas.microsoft.com/office/drawing/2014/main" id="{CD979D39-7ED5-C044-F8BF-789CC0493987}"/>
              </a:ext>
            </a:extLst>
          </p:cNvPr>
          <p:cNvSpPr/>
          <p:nvPr/>
        </p:nvSpPr>
        <p:spPr>
          <a:xfrm>
            <a:off x="4291584" y="1560576"/>
            <a:ext cx="694944" cy="97536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35116518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3023</TotalTime>
  <Words>392</Words>
  <Application>Microsoft Macintosh PowerPoint</Application>
  <PresentationFormat>Widescreen</PresentationFormat>
  <Paragraphs>21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Menlo</vt:lpstr>
      <vt:lpstr>Office Theme</vt:lpstr>
      <vt:lpstr>Jakarta, Indonesia</vt:lpstr>
      <vt:lpstr>PowerPoint Presentation</vt:lpstr>
      <vt:lpstr>PowerPoint Presentation</vt:lpstr>
      <vt:lpstr>Sao Paulo, Brazil</vt:lpstr>
      <vt:lpstr>PowerPoint Presentation</vt:lpstr>
      <vt:lpstr>PowerPoint Presentation</vt:lpstr>
      <vt:lpstr>New Delhi, India</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Sao Paulo, Brazil</dc:title>
  <dc:creator>Paul Michael Gubbins</dc:creator>
  <cp:lastModifiedBy>Paul Michael Gubbins</cp:lastModifiedBy>
  <cp:revision>2</cp:revision>
  <dcterms:created xsi:type="dcterms:W3CDTF">2024-02-24T15:21:04Z</dcterms:created>
  <dcterms:modified xsi:type="dcterms:W3CDTF">2024-02-27T17:03:21Z</dcterms:modified>
</cp:coreProperties>
</file>

<file path=docProps/thumbnail.jpeg>
</file>